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60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74"/>
    <p:restoredTop sz="94708"/>
  </p:normalViewPr>
  <p:slideViewPr>
    <p:cSldViewPr snapToGrid="0">
      <p:cViewPr varScale="1">
        <p:scale>
          <a:sx n="118" d="100"/>
          <a:sy n="118" d="100"/>
        </p:scale>
        <p:origin x="544" y="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99B2F1-D669-B811-E573-ED8AE8A9E9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1A3527D-C9A1-4229-DD8C-3B3C4DC75E7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F7B574F-4247-8E7D-83FF-E57046FE24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70C9A-3D1D-A84B-96CC-E24B92BF95B8}" type="datetimeFigureOut">
              <a:rPr lang="en-US" smtClean="0"/>
              <a:t>9/13/22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8B4D180-0835-A489-D095-CC2CCC71FB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FB8B9C6-199B-F534-5367-39E804AFBE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7E492-F752-3746-BCC0-DC8D804486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12986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A9D271-8D14-78EB-3705-9F6987722B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550DB52-8279-4B9A-B833-3CD34F325CC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04033A7-3ABE-67B5-3449-B4B8CF88A0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70C9A-3D1D-A84B-96CC-E24B92BF95B8}" type="datetimeFigureOut">
              <a:rPr lang="en-US" smtClean="0"/>
              <a:t>9/13/22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E833360-C669-D4D3-8EE3-AD4B8E6944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6514C3E-F70C-0096-32AE-3DCB24C274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7E492-F752-3746-BCC0-DC8D804486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73584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2DE8034-B155-002E-D7A0-C76DE677F3B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D2A4DF4-F864-C8D6-BDB2-AC9F4F90DCB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A3E0F2E-D03F-4C7B-BD93-1457DC447C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70C9A-3D1D-A84B-96CC-E24B92BF95B8}" type="datetimeFigureOut">
              <a:rPr lang="en-US" smtClean="0"/>
              <a:t>9/13/22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8EB95C9-8D14-3946-2B69-A3EB7340F1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E739EF2-F961-1569-DEC4-F908C31188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7E492-F752-3746-BCC0-DC8D804486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95926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E72F0C-9F8A-C21B-1FBB-953E0F7F5F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D7CA9DD-4146-31D2-D87F-C7D9E0CB9DB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BC3C62B-0915-B285-D91D-D3D7338904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70C9A-3D1D-A84B-96CC-E24B92BF95B8}" type="datetimeFigureOut">
              <a:rPr lang="en-US" smtClean="0"/>
              <a:t>9/13/22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736E21C-4842-7AF8-651C-7AC5A577BA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B2EBE35-7BF5-0CB7-2A0D-BEC478EB19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7E492-F752-3746-BCC0-DC8D804486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82820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108718-A9B7-1B5D-EA76-979FAFF7E3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082022D-975B-21B7-2DB9-54D4B446A80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51A72E4-0E36-E713-2128-BE20C74C76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70C9A-3D1D-A84B-96CC-E24B92BF95B8}" type="datetimeFigureOut">
              <a:rPr lang="en-US" smtClean="0"/>
              <a:t>9/13/22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71E7D3-7374-80C2-AC47-1468A381C7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11D65E-C6F5-1741-D6CB-46B986FC7E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7E492-F752-3746-BCC0-DC8D804486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7202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63784F-1839-25BC-18BB-9951451D70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DF8294-3DB8-53B3-0C12-734D5E4B459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9CCE7F2-5AA2-4908-7480-0E791E98081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F8056E1-EFF9-8A92-8BC6-54813B74DC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70C9A-3D1D-A84B-96CC-E24B92BF95B8}" type="datetimeFigureOut">
              <a:rPr lang="en-US" smtClean="0"/>
              <a:t>9/13/22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D328522-2D6D-6306-BFB5-AE379A2259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1899D18-6821-CA2F-4F75-FD66D25A77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7E492-F752-3746-BCC0-DC8D804486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45755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13324E-8DE5-0A5C-22A6-B99741FDBC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DB3D935-8BC5-1AB7-3936-1F541BDA1FD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EA8E603-F900-12B1-76BC-7D98C8C56C9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FC1F186-8C41-1900-EB69-C2F28262A61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99A80BE-ED9E-430A-A3D3-FA77031085C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208F601-42DB-0E9C-AFCE-980DD59104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70C9A-3D1D-A84B-96CC-E24B92BF95B8}" type="datetimeFigureOut">
              <a:rPr lang="en-US" smtClean="0"/>
              <a:t>9/13/22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45B3502-A153-AD8C-AAE4-A135BF8045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DFB251F-5B2D-4817-E492-88D62F4443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7E492-F752-3746-BCC0-DC8D804486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57511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545DB8-A6B1-5AA7-1096-E504CE96CA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BB5075A-2EB1-EBD2-42DD-6D0F3E323C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70C9A-3D1D-A84B-96CC-E24B92BF95B8}" type="datetimeFigureOut">
              <a:rPr lang="en-US" smtClean="0"/>
              <a:t>9/13/22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D91774B-2419-A4A6-5F77-9AFDB068C4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BC0533D-B56E-BB6F-1241-384E9045C6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7E492-F752-3746-BCC0-DC8D804486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92475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7CF1893-942D-E466-5B62-218840D68E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70C9A-3D1D-A84B-96CC-E24B92BF95B8}" type="datetimeFigureOut">
              <a:rPr lang="en-US" smtClean="0"/>
              <a:t>9/13/22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3CEFA6C-A5B4-A4DF-B9AC-0231BF1DD5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7E745AC-2E74-C107-DDAB-3B03B47276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7E492-F752-3746-BCC0-DC8D804486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11376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53AB6E-C23A-8927-B7F9-AE373516CF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AEBDBE-9B1F-E301-3849-B5B33D257A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1DEC3B0-B490-DF90-65A6-F3E7ACC4D03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296CFD7-35B0-6603-2E86-60BAC4CF57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70C9A-3D1D-A84B-96CC-E24B92BF95B8}" type="datetimeFigureOut">
              <a:rPr lang="en-US" smtClean="0"/>
              <a:t>9/13/22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0C21261-808D-A070-55AD-C8D5BA754A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99EEB9C-11A0-3D26-94D3-9E449DE8F5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7E492-F752-3746-BCC0-DC8D804486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38905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88167D-65D2-D56A-84DC-1BA99F27D6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03EFC09-77C2-20FD-D001-5E4EB8B8C2E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0537627-A759-B7AE-E7B9-6BEFF8B3316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B6B69AB-CB3C-896B-BC33-4E20C306E3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70C9A-3D1D-A84B-96CC-E24B92BF95B8}" type="datetimeFigureOut">
              <a:rPr lang="en-US" smtClean="0"/>
              <a:t>9/13/22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A8876BD-0137-D267-6B80-F4C8B6883D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E69D4A5-3BAF-8981-2B5C-E312418421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7E492-F752-3746-BCC0-DC8D804486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06063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C8E9B7B-E9F2-7599-62B8-F48068E472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BB5A414-E0E5-C4F5-744A-9DE15858A46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FA6F974-B845-502B-BE74-AE52C7546B6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870C9A-3D1D-A84B-96CC-E24B92BF95B8}" type="datetimeFigureOut">
              <a:rPr lang="en-US" smtClean="0"/>
              <a:t>9/13/22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C8D8C2-480C-5B8D-0D0D-4CEC98A7C1E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80EC844-4040-50D3-67E8-3F66D8EAC4D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E7E492-F752-3746-BCC0-DC8D804486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53281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FA1E074-BB70-E896-AAF5-CC5BD7D31B8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03D4AF1-E33A-32EE-E08B-231FBBBF6B93}"/>
              </a:ext>
            </a:extLst>
          </p:cNvPr>
          <p:cNvSpPr txBox="1"/>
          <p:nvPr/>
        </p:nvSpPr>
        <p:spPr>
          <a:xfrm>
            <a:off x="489857" y="2667000"/>
            <a:ext cx="6030686" cy="15881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3600" b="1" i="1" dirty="0">
                <a:solidFill>
                  <a:schemeClr val="bg1"/>
                </a:solidFill>
              </a:rPr>
              <a:t>Visit our Gospel Justice Center open the second Saturday of the month from 9am-12pm.</a:t>
            </a:r>
            <a:endParaRPr lang="en-US" sz="3600" b="1" dirty="0">
              <a:solidFill>
                <a:schemeClr val="bg1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BE17ADA-4DE3-0D77-956C-7AF440397B20}"/>
              </a:ext>
            </a:extLst>
          </p:cNvPr>
          <p:cNvSpPr txBox="1"/>
          <p:nvPr/>
        </p:nvSpPr>
        <p:spPr>
          <a:xfrm>
            <a:off x="9263742" y="943451"/>
            <a:ext cx="2558143" cy="34470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For a one-time copay of $30, you can get help in a variety of legal issues including:</a:t>
            </a:r>
          </a:p>
          <a:p>
            <a:pPr marL="285750" indent="-137160">
              <a:buFont typeface="Arial" panose="020B0604020202020204" pitchFamily="34" charset="0"/>
              <a:buChar char="•"/>
            </a:pPr>
            <a:r>
              <a:rPr lang="en-US" sz="2000" dirty="0"/>
              <a:t>Divorce / custody</a:t>
            </a:r>
          </a:p>
          <a:p>
            <a:pPr marL="285750" indent="-137160">
              <a:buFont typeface="Arial" panose="020B0604020202020204" pitchFamily="34" charset="0"/>
              <a:buChar char="•"/>
            </a:pPr>
            <a:r>
              <a:rPr lang="en-US" sz="2000" dirty="0"/>
              <a:t>Landlord / tenant</a:t>
            </a:r>
          </a:p>
          <a:p>
            <a:pPr marL="285750" indent="-137160">
              <a:buFont typeface="Arial" panose="020B0604020202020204" pitchFamily="34" charset="0"/>
              <a:buChar char="•"/>
            </a:pPr>
            <a:r>
              <a:rPr lang="en-US" sz="2000" dirty="0"/>
              <a:t>Debt / collections</a:t>
            </a:r>
          </a:p>
          <a:p>
            <a:pPr marL="285750" indent="-137160">
              <a:buFont typeface="Arial" panose="020B0604020202020204" pitchFamily="34" charset="0"/>
              <a:buChar char="•"/>
            </a:pPr>
            <a:r>
              <a:rPr lang="en-US" sz="2000" dirty="0"/>
              <a:t>Estate planning</a:t>
            </a:r>
          </a:p>
          <a:p>
            <a:pPr marL="285750" indent="-137160">
              <a:buFont typeface="Arial" panose="020B0604020202020204" pitchFamily="34" charset="0"/>
              <a:buChar char="•"/>
            </a:pPr>
            <a:r>
              <a:rPr lang="en-US" sz="2000" dirty="0"/>
              <a:t>Immigration</a:t>
            </a:r>
          </a:p>
          <a:p>
            <a:pPr marL="285750" indent="-137160">
              <a:buFont typeface="Arial" panose="020B0604020202020204" pitchFamily="34" charset="0"/>
              <a:buChar char="•"/>
            </a:pPr>
            <a:r>
              <a:rPr lang="en-US" sz="2000" dirty="0"/>
              <a:t>Criminal records</a:t>
            </a:r>
          </a:p>
          <a:p>
            <a:pPr marL="285750" indent="-137160">
              <a:buFont typeface="Arial" panose="020B0604020202020204" pitchFamily="34" charset="0"/>
              <a:buChar char="•"/>
            </a:pPr>
            <a:r>
              <a:rPr lang="en-US" sz="2000" dirty="0"/>
              <a:t>And more</a:t>
            </a:r>
          </a:p>
        </p:txBody>
      </p:sp>
    </p:spTree>
    <p:extLst>
      <p:ext uri="{BB962C8B-B14F-4D97-AF65-F5344CB8AC3E}">
        <p14:creationId xmlns:p14="http://schemas.microsoft.com/office/powerpoint/2010/main" val="27410717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ext, indoor&#10;&#10;Description automatically generated">
            <a:extLst>
              <a:ext uri="{FF2B5EF4-FFF2-40B4-BE49-F238E27FC236}">
                <a16:creationId xmlns:a16="http://schemas.microsoft.com/office/drawing/2014/main" id="{7C03D3B6-9240-6BD7-DC27-F3785F924F1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77C9382-8CEB-FFA3-731D-81D4C713A9DA}"/>
              </a:ext>
            </a:extLst>
          </p:cNvPr>
          <p:cNvSpPr txBox="1"/>
          <p:nvPr/>
        </p:nvSpPr>
        <p:spPr>
          <a:xfrm>
            <a:off x="489857" y="2667000"/>
            <a:ext cx="6030686" cy="15881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3600" i="1" dirty="0">
                <a:solidFill>
                  <a:schemeClr val="bg1"/>
                </a:solidFill>
              </a:rPr>
              <a:t>Our Gospel Justice Center provides the </a:t>
            </a:r>
            <a:r>
              <a:rPr lang="en-US" sz="3600" b="1" i="1" dirty="0">
                <a:solidFill>
                  <a:schemeClr val="bg1"/>
                </a:solidFill>
              </a:rPr>
              <a:t>help of a lawyer </a:t>
            </a:r>
            <a:r>
              <a:rPr lang="en-US" sz="3600" i="1" dirty="0">
                <a:solidFill>
                  <a:schemeClr val="bg1"/>
                </a:solidFill>
              </a:rPr>
              <a:t>and the </a:t>
            </a:r>
            <a:r>
              <a:rPr lang="en-US" sz="3600" b="1" i="1" dirty="0">
                <a:solidFill>
                  <a:schemeClr val="bg1"/>
                </a:solidFill>
              </a:rPr>
              <a:t>hope of God’s love</a:t>
            </a:r>
            <a:r>
              <a:rPr lang="en-US" sz="3600" i="1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3F80760-F9B6-AE81-F2C6-06018D10F78B}"/>
              </a:ext>
            </a:extLst>
          </p:cNvPr>
          <p:cNvSpPr txBox="1"/>
          <p:nvPr/>
        </p:nvSpPr>
        <p:spPr>
          <a:xfrm>
            <a:off x="489857" y="805543"/>
            <a:ext cx="6030686" cy="1737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6600" b="1" dirty="0">
                <a:solidFill>
                  <a:schemeClr val="bg1"/>
                </a:solidFill>
              </a:rPr>
              <a:t>Join the Justice Center Team!</a:t>
            </a:r>
          </a:p>
        </p:txBody>
      </p:sp>
    </p:spTree>
    <p:extLst>
      <p:ext uri="{BB962C8B-B14F-4D97-AF65-F5344CB8AC3E}">
        <p14:creationId xmlns:p14="http://schemas.microsoft.com/office/powerpoint/2010/main" val="855906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C03D3B6-9240-6BD7-DC27-F3785F924F1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77C9382-8CEB-FFA3-731D-81D4C713A9DA}"/>
              </a:ext>
            </a:extLst>
          </p:cNvPr>
          <p:cNvSpPr txBox="1"/>
          <p:nvPr/>
        </p:nvSpPr>
        <p:spPr>
          <a:xfrm>
            <a:off x="9241970" y="3973285"/>
            <a:ext cx="2797629" cy="24191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90000"/>
              </a:lnSpc>
            </a:pPr>
            <a:r>
              <a:rPr lang="en-US" sz="2800" dirty="0">
                <a:solidFill>
                  <a:schemeClr val="bg1"/>
                </a:solidFill>
              </a:rPr>
              <a:t>Our Gospel Justice Center is open the second Saturday of the month from 9:00am-12:00pm.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3190870-CD5F-9386-1ADD-8E26997F6A92}"/>
              </a:ext>
            </a:extLst>
          </p:cNvPr>
          <p:cNvSpPr txBox="1"/>
          <p:nvPr/>
        </p:nvSpPr>
        <p:spPr>
          <a:xfrm>
            <a:off x="489856" y="805543"/>
            <a:ext cx="7282543" cy="1737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6600" b="1" dirty="0">
                <a:solidFill>
                  <a:schemeClr val="accent2"/>
                </a:solidFill>
              </a:rPr>
              <a:t>Legal aid should be available to all.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545D707-B44D-D5F7-585C-425F3619EAA9}"/>
              </a:ext>
            </a:extLst>
          </p:cNvPr>
          <p:cNvSpPr txBox="1"/>
          <p:nvPr/>
        </p:nvSpPr>
        <p:spPr>
          <a:xfrm>
            <a:off x="489856" y="2543263"/>
            <a:ext cx="772885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i="1" dirty="0">
                <a:solidFill>
                  <a:schemeClr val="accent2"/>
                </a:solidFill>
              </a:rPr>
              <a:t>Our Gospel Justice Center provides the </a:t>
            </a:r>
            <a:r>
              <a:rPr lang="en-US" sz="3200" b="1" i="1" dirty="0">
                <a:solidFill>
                  <a:schemeClr val="accent2"/>
                </a:solidFill>
              </a:rPr>
              <a:t>help of a lawyer</a:t>
            </a:r>
            <a:r>
              <a:rPr lang="en-US" sz="3200" i="1" dirty="0">
                <a:solidFill>
                  <a:schemeClr val="accent2"/>
                </a:solidFill>
              </a:rPr>
              <a:t> and the </a:t>
            </a:r>
            <a:r>
              <a:rPr lang="en-US" sz="3200" b="1" i="1" dirty="0">
                <a:solidFill>
                  <a:schemeClr val="accent2"/>
                </a:solidFill>
              </a:rPr>
              <a:t>hope of God’s love</a:t>
            </a:r>
            <a:r>
              <a:rPr lang="en-US" sz="3200" i="1" dirty="0">
                <a:solidFill>
                  <a:schemeClr val="accent2"/>
                </a:solidFill>
              </a:rPr>
              <a:t>.</a:t>
            </a:r>
            <a:endParaRPr lang="en-US" sz="3200" dirty="0">
              <a:solidFill>
                <a:schemeClr val="accent2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C4B56B6-F622-EA17-5177-4D9686762AA8}"/>
              </a:ext>
            </a:extLst>
          </p:cNvPr>
          <p:cNvSpPr txBox="1"/>
          <p:nvPr/>
        </p:nvSpPr>
        <p:spPr>
          <a:xfrm>
            <a:off x="489856" y="4714922"/>
            <a:ext cx="8044544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chemeClr val="accent2"/>
                </a:solidFill>
              </a:rPr>
              <a:t>Need legal help?</a:t>
            </a:r>
          </a:p>
          <a:p>
            <a:r>
              <a:rPr lang="en-US" sz="2000" dirty="0">
                <a:solidFill>
                  <a:schemeClr val="accent2"/>
                </a:solidFill>
              </a:rPr>
              <a:t>Call (855) 818-4554 to schedule an appointment</a:t>
            </a:r>
          </a:p>
          <a:p>
            <a:pPr>
              <a:spcBef>
                <a:spcPts val="1200"/>
              </a:spcBef>
            </a:pPr>
            <a:r>
              <a:rPr lang="en-US" sz="3200" b="1" dirty="0">
                <a:solidFill>
                  <a:schemeClr val="accent2"/>
                </a:solidFill>
              </a:rPr>
              <a:t>Want to get involved?</a:t>
            </a:r>
          </a:p>
          <a:p>
            <a:r>
              <a:rPr lang="en-US" sz="2000" dirty="0">
                <a:solidFill>
                  <a:schemeClr val="accent2"/>
                </a:solidFill>
              </a:rPr>
              <a:t>Learn about volunteer opportunities at </a:t>
            </a:r>
            <a:r>
              <a:rPr lang="en-US" sz="2000" dirty="0" err="1">
                <a:solidFill>
                  <a:schemeClr val="accent2"/>
                </a:solidFill>
              </a:rPr>
              <a:t>AdministerJustice.org</a:t>
            </a:r>
            <a:r>
              <a:rPr lang="en-US" sz="2000" dirty="0">
                <a:solidFill>
                  <a:schemeClr val="accent2"/>
                </a:solidFill>
              </a:rPr>
              <a:t>/learn-more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FBB814A-8D8F-1023-9BC8-A3776FC12C48}"/>
              </a:ext>
            </a:extLst>
          </p:cNvPr>
          <p:cNvSpPr txBox="1"/>
          <p:nvPr/>
        </p:nvSpPr>
        <p:spPr>
          <a:xfrm>
            <a:off x="576942" y="3813759"/>
            <a:ext cx="5344887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ctr">
            <a:spAutoFit/>
          </a:bodyPr>
          <a:lstStyle/>
          <a:p>
            <a:r>
              <a:rPr lang="en-US" sz="2000" dirty="0">
                <a:solidFill>
                  <a:schemeClr val="accent2"/>
                </a:solidFill>
              </a:rPr>
              <a:t>Meet with an attorney for $30 and receive legal advice and a next steps plan.</a:t>
            </a:r>
          </a:p>
        </p:txBody>
      </p:sp>
    </p:spTree>
    <p:extLst>
      <p:ext uri="{BB962C8B-B14F-4D97-AF65-F5344CB8AC3E}">
        <p14:creationId xmlns:p14="http://schemas.microsoft.com/office/powerpoint/2010/main" val="411067301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AJ Colors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BE503A"/>
      </a:accent1>
      <a:accent2>
        <a:srgbClr val="0B3949"/>
      </a:accent2>
      <a:accent3>
        <a:srgbClr val="235B73"/>
      </a:accent3>
      <a:accent4>
        <a:srgbClr val="C8DAE1"/>
      </a:accent4>
      <a:accent5>
        <a:srgbClr val="533222"/>
      </a:accent5>
      <a:accent6>
        <a:srgbClr val="A3958B"/>
      </a:accent6>
      <a:hlink>
        <a:srgbClr val="235B73"/>
      </a:hlink>
      <a:folHlink>
        <a:srgbClr val="0B394A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2237</TotalTime>
  <Words>159</Words>
  <Application>Microsoft Macintosh PowerPoint</Application>
  <PresentationFormat>Widescreen</PresentationFormat>
  <Paragraphs>19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Kristin Crawford</dc:creator>
  <cp:lastModifiedBy>Kristin Crawford</cp:lastModifiedBy>
  <cp:revision>4</cp:revision>
  <dcterms:created xsi:type="dcterms:W3CDTF">2022-08-03T13:59:19Z</dcterms:created>
  <dcterms:modified xsi:type="dcterms:W3CDTF">2022-09-13T21:06:43Z</dcterms:modified>
</cp:coreProperties>
</file>