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1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0"/>
    <p:restoredTop sz="94751"/>
  </p:normalViewPr>
  <p:slideViewPr>
    <p:cSldViewPr snapToGrid="0">
      <p:cViewPr varScale="1">
        <p:scale>
          <a:sx n="119" d="100"/>
          <a:sy n="119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y O'Donnell" userId="2eff513e-8e64-4d14-bf77-5069a67b5d85" providerId="ADAL" clId="{3219A9F9-AA0A-4E46-86B3-4660A96D2F66}"/>
    <pc:docChg chg="delSld">
      <pc:chgData name="Emily O'Donnell" userId="2eff513e-8e64-4d14-bf77-5069a67b5d85" providerId="ADAL" clId="{3219A9F9-AA0A-4E46-86B3-4660A96D2F66}" dt="2023-02-06T20:00:47.555" v="1" actId="47"/>
      <pc:docMkLst>
        <pc:docMk/>
      </pc:docMkLst>
      <pc:sldChg chg="del">
        <pc:chgData name="Emily O'Donnell" userId="2eff513e-8e64-4d14-bf77-5069a67b5d85" providerId="ADAL" clId="{3219A9F9-AA0A-4E46-86B3-4660A96D2F66}" dt="2023-02-06T20:00:46.224" v="0" actId="47"/>
        <pc:sldMkLst>
          <pc:docMk/>
          <pc:sldMk cId="2741071748" sldId="256"/>
        </pc:sldMkLst>
      </pc:sldChg>
      <pc:sldChg chg="del">
        <pc:chgData name="Emily O'Donnell" userId="2eff513e-8e64-4d14-bf77-5069a67b5d85" providerId="ADAL" clId="{3219A9F9-AA0A-4E46-86B3-4660A96D2F66}" dt="2023-02-06T20:00:47.555" v="1" actId="47"/>
        <pc:sldMkLst>
          <pc:docMk/>
          <pc:sldMk cId="4110673011" sldId="26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9B2F1-D669-B811-E573-ED8AE8A9E9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A3527D-C9A1-4229-DD8C-3B3C4DC75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B574F-4247-8E7D-83FF-E57046FE2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0C9A-3D1D-A84B-96CC-E24B92BF95B8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4D180-0835-A489-D095-CC2CCC71F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B8B9C6-199B-F534-5367-39E804AFB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E492-F752-3746-BCC0-DC8D80448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98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9D271-8D14-78EB-3705-9F6987722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50DB52-8279-4B9A-B833-3CD34F325C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033A7-3ABE-67B5-3449-B4B8CF88A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0C9A-3D1D-A84B-96CC-E24B92BF95B8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833360-C669-D4D3-8EE3-AD4B8E694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14C3E-F70C-0096-32AE-3DCB24C27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E492-F752-3746-BCC0-DC8D80448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358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DE8034-B155-002E-D7A0-C76DE677F3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2A4DF4-F864-C8D6-BDB2-AC9F4F90D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3E0F2E-D03F-4C7B-BD93-1457DC447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0C9A-3D1D-A84B-96CC-E24B92BF95B8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EB95C9-8D14-3946-2B69-A3EB7340F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739EF2-F961-1569-DEC4-F908C3118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E492-F752-3746-BCC0-DC8D80448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92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72F0C-9F8A-C21B-1FBB-953E0F7F5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CA9DD-4146-31D2-D87F-C7D9E0CB9D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C3C62B-0915-B285-D91D-D3D733890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0C9A-3D1D-A84B-96CC-E24B92BF95B8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36E21C-4842-7AF8-651C-7AC5A577B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2EBE35-7BF5-0CB7-2A0D-BEC478EB1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E492-F752-3746-BCC0-DC8D80448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282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08718-A9B7-1B5D-EA76-979FAFF7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82022D-975B-21B7-2DB9-54D4B446A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A72E4-0E36-E713-2128-BE20C74C7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0C9A-3D1D-A84B-96CC-E24B92BF95B8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71E7D3-7374-80C2-AC47-1468A381C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1D65E-C6F5-1741-D6CB-46B986FC7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E492-F752-3746-BCC0-DC8D80448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0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3784F-1839-25BC-18BB-9951451D7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F8294-3DB8-53B3-0C12-734D5E4B45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CCE7F2-5AA2-4908-7480-0E791E9808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8056E1-EFF9-8A92-8BC6-54813B74D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0C9A-3D1D-A84B-96CC-E24B92BF95B8}" type="datetimeFigureOut">
              <a:rPr lang="en-US" smtClean="0"/>
              <a:t>2/7/23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328522-2D6D-6306-BFB5-AE379A225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899D18-6821-CA2F-4F75-FD66D25A7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E492-F752-3746-BCC0-DC8D80448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57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3324E-8DE5-0A5C-22A6-B99741FDB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B3D935-8BC5-1AB7-3936-1F541BDA1F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A8E603-F900-12B1-76BC-7D98C8C56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C1F186-8C41-1900-EB69-C2F28262A6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9A80BE-ED9E-430A-A3D3-FA77031085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08F601-42DB-0E9C-AFCE-980DD5910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0C9A-3D1D-A84B-96CC-E24B92BF95B8}" type="datetimeFigureOut">
              <a:rPr lang="en-US" smtClean="0"/>
              <a:t>2/7/23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5B3502-A153-AD8C-AAE4-A135BF804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FB251F-5B2D-4817-E492-88D62F444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E492-F752-3746-BCC0-DC8D80448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751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45DB8-A6B1-5AA7-1096-E504CE96C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B5075A-2EB1-EBD2-42DD-6D0F3E323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0C9A-3D1D-A84B-96CC-E24B92BF95B8}" type="datetimeFigureOut">
              <a:rPr lang="en-US" smtClean="0"/>
              <a:t>2/7/23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91774B-2419-A4A6-5F77-9AFDB068C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C0533D-B56E-BB6F-1241-384E9045C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E492-F752-3746-BCC0-DC8D80448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247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CF1893-942D-E466-5B62-218840D68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0C9A-3D1D-A84B-96CC-E24B92BF95B8}" type="datetimeFigureOut">
              <a:rPr lang="en-US" smtClean="0"/>
              <a:t>2/7/23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CEFA6C-A5B4-A4DF-B9AC-0231BF1DD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E745AC-2E74-C107-DDAB-3B03B4727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E492-F752-3746-BCC0-DC8D80448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137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3AB6E-C23A-8927-B7F9-AE373516C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AEBDBE-9B1F-E301-3849-B5B33D257A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DEC3B0-B490-DF90-65A6-F3E7ACC4D0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96CFD7-35B0-6603-2E86-60BAC4CF5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0C9A-3D1D-A84B-96CC-E24B92BF95B8}" type="datetimeFigureOut">
              <a:rPr lang="en-US" smtClean="0"/>
              <a:t>2/7/23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C21261-808D-A070-55AD-C8D5BA754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9EEB9C-11A0-3D26-94D3-9E449DE8F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E492-F752-3746-BCC0-DC8D80448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890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8167D-65D2-D56A-84DC-1BA99F27D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3EFC09-77C2-20FD-D001-5E4EB8B8C2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537627-A759-B7AE-E7B9-6BEFF8B331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6B69AB-CB3C-896B-BC33-4E20C306E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70C9A-3D1D-A84B-96CC-E24B92BF95B8}" type="datetimeFigureOut">
              <a:rPr lang="en-US" smtClean="0"/>
              <a:t>2/7/23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8876BD-0137-D267-6B80-F4C8B6883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69D4A5-3BAF-8981-2B5C-E31241842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E492-F752-3746-BCC0-DC8D80448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60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8E9B7B-E9F2-7599-62B8-F48068E47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B5A414-E0E5-C4F5-744A-9DE15858A4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A6F974-B845-502B-BE74-AE52C7546B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70C9A-3D1D-A84B-96CC-E24B92BF95B8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8D8C2-480C-5B8D-0D0D-4CEC98A7C1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EC844-4040-50D3-67E8-3F66D8EAC4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7E492-F752-3746-BCC0-DC8D80448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328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9701F710-4BE2-9DF8-3C23-2BC37226F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7C9382-8CEB-FFA3-731D-81D4C713A9DA}"/>
              </a:ext>
            </a:extLst>
          </p:cNvPr>
          <p:cNvSpPr txBox="1"/>
          <p:nvPr/>
        </p:nvSpPr>
        <p:spPr>
          <a:xfrm>
            <a:off x="339028" y="2494877"/>
            <a:ext cx="6030686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600" i="1" dirty="0">
                <a:solidFill>
                  <a:schemeClr val="bg1"/>
                </a:solidFill>
              </a:rPr>
              <a:t>Serve neighbors by providing the </a:t>
            </a:r>
            <a:r>
              <a:rPr lang="en-US" sz="3600" b="1" i="1" dirty="0">
                <a:solidFill>
                  <a:schemeClr val="bg1"/>
                </a:solidFill>
              </a:rPr>
              <a:t>help of a lawyer </a:t>
            </a:r>
            <a:r>
              <a:rPr lang="en-US" sz="3600" i="1" dirty="0">
                <a:solidFill>
                  <a:schemeClr val="bg1"/>
                </a:solidFill>
              </a:rPr>
              <a:t>and the </a:t>
            </a:r>
            <a:r>
              <a:rPr lang="en-US" sz="3600" b="1" i="1" dirty="0">
                <a:solidFill>
                  <a:schemeClr val="bg1"/>
                </a:solidFill>
              </a:rPr>
              <a:t>hope of God’s love</a:t>
            </a:r>
            <a:r>
              <a:rPr lang="en-US" sz="3600" i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F80760-F9B6-AE81-F2C6-06018D10F78B}"/>
              </a:ext>
            </a:extLst>
          </p:cNvPr>
          <p:cNvSpPr txBox="1"/>
          <p:nvPr/>
        </p:nvSpPr>
        <p:spPr>
          <a:xfrm>
            <a:off x="339028" y="652274"/>
            <a:ext cx="6485978" cy="1438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400" b="1" dirty="0">
                <a:solidFill>
                  <a:schemeClr val="bg1"/>
                </a:solidFill>
              </a:rPr>
              <a:t>Be a part of our Gospel Justice Center!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BE84CF-AB34-DCE1-2AC8-137264F1FEC4}"/>
              </a:ext>
            </a:extLst>
          </p:cNvPr>
          <p:cNvSpPr txBox="1"/>
          <p:nvPr/>
        </p:nvSpPr>
        <p:spPr>
          <a:xfrm>
            <a:off x="339028" y="5425741"/>
            <a:ext cx="544858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600" i="1" dirty="0">
                <a:highlight>
                  <a:srgbClr val="FFFF00"/>
                </a:highlight>
              </a:rPr>
              <a:t>[Information about how to get involved]</a:t>
            </a:r>
          </a:p>
        </p:txBody>
      </p:sp>
    </p:spTree>
    <p:extLst>
      <p:ext uri="{BB962C8B-B14F-4D97-AF65-F5344CB8AC3E}">
        <p14:creationId xmlns:p14="http://schemas.microsoft.com/office/powerpoint/2010/main" val="85590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16FF1157-8BC4-9EED-E1D1-794D1F185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920F77E-D573-0C97-0015-A9E92F738692}"/>
              </a:ext>
            </a:extLst>
          </p:cNvPr>
          <p:cNvSpPr txBox="1"/>
          <p:nvPr/>
        </p:nvSpPr>
        <p:spPr>
          <a:xfrm>
            <a:off x="812364" y="5985139"/>
            <a:ext cx="9848463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600" i="1" dirty="0">
                <a:highlight>
                  <a:srgbClr val="FFFF00"/>
                </a:highlight>
              </a:rPr>
              <a:t>[Information about how to get involved]</a:t>
            </a:r>
          </a:p>
        </p:txBody>
      </p:sp>
    </p:spTree>
    <p:extLst>
      <p:ext uri="{BB962C8B-B14F-4D97-AF65-F5344CB8AC3E}">
        <p14:creationId xmlns:p14="http://schemas.microsoft.com/office/powerpoint/2010/main" val="1595983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500D6BEB-E87B-CDF0-3D4A-2DE02773FF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3624575-4404-0B08-0C98-3294D5C0B3DC}"/>
              </a:ext>
            </a:extLst>
          </p:cNvPr>
          <p:cNvSpPr txBox="1"/>
          <p:nvPr/>
        </p:nvSpPr>
        <p:spPr>
          <a:xfrm>
            <a:off x="1171768" y="4414522"/>
            <a:ext cx="984846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i="1" dirty="0">
                <a:highlight>
                  <a:srgbClr val="FFFF00"/>
                </a:highlight>
              </a:rPr>
              <a:t>[Information about how to get involved]</a:t>
            </a:r>
          </a:p>
        </p:txBody>
      </p:sp>
    </p:spTree>
    <p:extLst>
      <p:ext uri="{BB962C8B-B14F-4D97-AF65-F5344CB8AC3E}">
        <p14:creationId xmlns:p14="http://schemas.microsoft.com/office/powerpoint/2010/main" val="655637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96EE8B61-FE4A-679F-02BD-AD252D531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597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player&#10;&#10;Description automatically generated">
            <a:extLst>
              <a:ext uri="{FF2B5EF4-FFF2-40B4-BE49-F238E27FC236}">
                <a16:creationId xmlns:a16="http://schemas.microsoft.com/office/drawing/2014/main" id="{783BC337-AB58-4BC2-85B2-EAA1189E2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AFB3A5D-A7C5-7E79-16C9-3FD3D7BAB712}"/>
              </a:ext>
            </a:extLst>
          </p:cNvPr>
          <p:cNvSpPr txBox="1"/>
          <p:nvPr/>
        </p:nvSpPr>
        <p:spPr>
          <a:xfrm>
            <a:off x="1171768" y="5877562"/>
            <a:ext cx="984846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i="1" dirty="0">
                <a:highlight>
                  <a:srgbClr val="FFFF00"/>
                </a:highlight>
              </a:rPr>
              <a:t>[Information about how to get involved]</a:t>
            </a:r>
          </a:p>
        </p:txBody>
      </p:sp>
    </p:spTree>
    <p:extLst>
      <p:ext uri="{BB962C8B-B14F-4D97-AF65-F5344CB8AC3E}">
        <p14:creationId xmlns:p14="http://schemas.microsoft.com/office/powerpoint/2010/main" val="2896387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J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BE503A"/>
      </a:accent1>
      <a:accent2>
        <a:srgbClr val="0B3949"/>
      </a:accent2>
      <a:accent3>
        <a:srgbClr val="235B73"/>
      </a:accent3>
      <a:accent4>
        <a:srgbClr val="C8DAE1"/>
      </a:accent4>
      <a:accent5>
        <a:srgbClr val="533222"/>
      </a:accent5>
      <a:accent6>
        <a:srgbClr val="A3958B"/>
      </a:accent6>
      <a:hlink>
        <a:srgbClr val="235B73"/>
      </a:hlink>
      <a:folHlink>
        <a:srgbClr val="0B394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2251</TotalTime>
  <Words>57</Words>
  <Application>Microsoft Macintosh PowerPoint</Application>
  <PresentationFormat>Widescreen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 Crawford</dc:creator>
  <cp:lastModifiedBy>Kristin Crawford</cp:lastModifiedBy>
  <cp:revision>6</cp:revision>
  <dcterms:created xsi:type="dcterms:W3CDTF">2022-08-03T13:59:19Z</dcterms:created>
  <dcterms:modified xsi:type="dcterms:W3CDTF">2023-02-07T16:11:23Z</dcterms:modified>
</cp:coreProperties>
</file>